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75213" cy="42840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94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2" d="100"/>
          <a:sy n="12" d="100"/>
        </p:scale>
        <p:origin x="2669" y="91"/>
      </p:cViewPr>
      <p:guideLst>
        <p:guide orient="horz" pos="13494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kat 4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Screensho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C8B0C3E8-3863-ADB2-0A51-E58EDA639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200" y="40018328"/>
            <a:ext cx="2667293" cy="2012377"/>
          </a:xfrm>
          <a:prstGeom prst="rect">
            <a:avLst/>
          </a:prstGeom>
        </p:spPr>
      </p:pic>
      <p:pic>
        <p:nvPicPr>
          <p:cNvPr id="11" name="Grafik 10" descr="Ein Bild, das Schrift, Text, Grafiken, Screenshot enthält.&#10;&#10;Automatisch generierte Beschreibung">
            <a:extLst>
              <a:ext uri="{FF2B5EF4-FFF2-40B4-BE49-F238E27FC236}">
                <a16:creationId xmlns:a16="http://schemas.microsoft.com/office/drawing/2014/main" id="{66E99245-A22E-35C8-4912-E94EADEAE8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0545" y="40293925"/>
            <a:ext cx="4945573" cy="1407744"/>
          </a:xfrm>
          <a:prstGeom prst="rect">
            <a:avLst/>
          </a:prstGeom>
        </p:spPr>
      </p:pic>
      <p:pic>
        <p:nvPicPr>
          <p:cNvPr id="13" name="Grafik 12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E9CE57B4-A4A7-FFF5-4DC3-2807707835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975" y="39865928"/>
            <a:ext cx="3395606" cy="22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D860361F-8D32-42EE-F0F9-D6B596170852}"/>
              </a:ext>
            </a:extLst>
          </p:cNvPr>
          <p:cNvSpPr txBox="1">
            <a:spLocks/>
          </p:cNvSpPr>
          <p:nvPr userDrawn="1"/>
        </p:nvSpPr>
        <p:spPr>
          <a:xfrm>
            <a:off x="392113" y="38882638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Ende Inhalt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94B154A7-2D70-FD2B-E6A0-2E18F29AE8D8}"/>
              </a:ext>
            </a:extLst>
          </p:cNvPr>
          <p:cNvSpPr txBox="1">
            <a:spLocks/>
          </p:cNvSpPr>
          <p:nvPr userDrawn="1"/>
        </p:nvSpPr>
        <p:spPr>
          <a:xfrm>
            <a:off x="380398" y="40141525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Kontakt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6833CD1-6C9B-4BAE-A36C-038B3464BCC2}"/>
              </a:ext>
            </a:extLst>
          </p:cNvPr>
          <p:cNvSpPr txBox="1">
            <a:spLocks/>
          </p:cNvSpPr>
          <p:nvPr userDrawn="1"/>
        </p:nvSpPr>
        <p:spPr>
          <a:xfrm>
            <a:off x="309070" y="9718675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Beginn Inhalt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3991450D-455D-C095-DD22-2BEB40557C63}"/>
              </a:ext>
            </a:extLst>
          </p:cNvPr>
          <p:cNvSpPr txBox="1">
            <a:spLocks/>
          </p:cNvSpPr>
          <p:nvPr userDrawn="1"/>
        </p:nvSpPr>
        <p:spPr>
          <a:xfrm>
            <a:off x="309069" y="6838950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Autoren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9A5C0711-A13A-6CD9-C1D1-237AB5B57E55}"/>
              </a:ext>
            </a:extLst>
          </p:cNvPr>
          <p:cNvSpPr txBox="1">
            <a:spLocks/>
          </p:cNvSpPr>
          <p:nvPr userDrawn="1"/>
        </p:nvSpPr>
        <p:spPr>
          <a:xfrm>
            <a:off x="309069" y="8602663"/>
            <a:ext cx="1722931" cy="375029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Autoren Ende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BB2074B0-1DD8-431F-4061-E250417F121E}"/>
              </a:ext>
            </a:extLst>
          </p:cNvPr>
          <p:cNvSpPr txBox="1">
            <a:spLocks/>
          </p:cNvSpPr>
          <p:nvPr userDrawn="1"/>
        </p:nvSpPr>
        <p:spPr>
          <a:xfrm>
            <a:off x="380397" y="4459834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Überschrift Ende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F64D62C1-4245-0EA4-F3CA-001EECA351E7}"/>
              </a:ext>
            </a:extLst>
          </p:cNvPr>
          <p:cNvSpPr txBox="1">
            <a:spLocks/>
          </p:cNvSpPr>
          <p:nvPr userDrawn="1"/>
        </p:nvSpPr>
        <p:spPr>
          <a:xfrm>
            <a:off x="468313" y="1438276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Überschrift</a:t>
            </a:r>
            <a:endParaRPr lang="de-D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0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06" userDrawn="1">
          <p15:clr>
            <a:srgbClr val="F26B43"/>
          </p15:clr>
        </p15:guide>
        <p15:guide id="2" pos="5000" userDrawn="1">
          <p15:clr>
            <a:srgbClr val="F26B43"/>
          </p15:clr>
        </p15:guide>
        <p15:guide id="3" orient="horz" pos="5419" userDrawn="1">
          <p15:clr>
            <a:srgbClr val="F26B43"/>
          </p15:clr>
        </p15:guide>
        <p15:guide id="4" pos="9309" userDrawn="1">
          <p15:clr>
            <a:srgbClr val="F26B43"/>
          </p15:clr>
        </p15:guide>
        <p15:guide id="5" orient="horz" pos="3015" userDrawn="1">
          <p15:clr>
            <a:srgbClr val="F26B43"/>
          </p15:clr>
        </p15:guide>
        <p15:guide id="6" orient="horz" pos="4308" userDrawn="1">
          <p15:clr>
            <a:srgbClr val="F26B43"/>
          </p15:clr>
        </p15:guide>
        <p15:guide id="7" orient="horz" pos="6122" userDrawn="1">
          <p15:clr>
            <a:srgbClr val="F26B43"/>
          </p15:clr>
        </p15:guide>
        <p15:guide id="8" orient="horz" pos="24470" userDrawn="1">
          <p15:clr>
            <a:srgbClr val="F26B43"/>
          </p15:clr>
        </p15:guide>
        <p15:guide id="9" orient="horz" pos="24992" userDrawn="1">
          <p15:clr>
            <a:srgbClr val="F26B43"/>
          </p15:clr>
        </p15:guide>
        <p15:guide id="10" orient="horz" pos="26330" userDrawn="1">
          <p15:clr>
            <a:srgbClr val="F26B43"/>
          </p15:clr>
        </p15:guide>
        <p15:guide id="11" orient="horz" pos="25286" userDrawn="1">
          <p15:clr>
            <a:srgbClr val="F26B43"/>
          </p15:clr>
        </p15:guide>
        <p15:guide id="12" pos="9762" userDrawn="1">
          <p15:clr>
            <a:srgbClr val="F26B43"/>
          </p15:clr>
        </p15:guide>
        <p15:guide id="13" pos="1031" userDrawn="1">
          <p15:clr>
            <a:srgbClr val="F26B43"/>
          </p15:clr>
        </p15:guide>
        <p15:guide id="14" pos="5453" userDrawn="1">
          <p15:clr>
            <a:srgbClr val="F26B43"/>
          </p15:clr>
        </p15:guide>
        <p15:guide id="15" pos="13618" userDrawn="1">
          <p15:clr>
            <a:srgbClr val="F26B43"/>
          </p15:clr>
        </p15:guide>
        <p15:guide id="16" pos="14071" userDrawn="1">
          <p15:clr>
            <a:srgbClr val="F26B43"/>
          </p15:clr>
        </p15:guide>
        <p15:guide id="17" pos="179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3A1C923-51FC-80CE-38B2-90A5D734CE5E}"/>
              </a:ext>
            </a:extLst>
          </p:cNvPr>
          <p:cNvSpPr txBox="1"/>
          <p:nvPr/>
        </p:nvSpPr>
        <p:spPr>
          <a:xfrm>
            <a:off x="1636713" y="1438275"/>
            <a:ext cx="199818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latin typeface="+mj-lt"/>
              </a:rPr>
              <a:t>Überschrift Poster SAPHIR</a:t>
            </a:r>
          </a:p>
          <a:p>
            <a:r>
              <a:rPr lang="de-DE" sz="8000" dirty="0">
                <a:latin typeface="+mj-lt"/>
              </a:rPr>
              <a:t>Bis zu 3 Zeilen, 80pt, Open Sans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077BE7F-5B67-8CBD-22DF-F4DB83840ED2}"/>
              </a:ext>
            </a:extLst>
          </p:cNvPr>
          <p:cNvSpPr txBox="1"/>
          <p:nvPr/>
        </p:nvSpPr>
        <p:spPr>
          <a:xfrm>
            <a:off x="1636713" y="6838950"/>
            <a:ext cx="13141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Autor: innen-Aufzählung inkl. Institutionen, 24pt, Open Sans medium, fett</a:t>
            </a:r>
          </a:p>
          <a:p>
            <a:endParaRPr lang="de-DE" sz="2400" b="1" dirty="0"/>
          </a:p>
        </p:txBody>
      </p:sp>
      <p:sp>
        <p:nvSpPr>
          <p:cNvPr id="7" name="Textplatzhalter 21">
            <a:extLst>
              <a:ext uri="{FF2B5EF4-FFF2-40B4-BE49-F238E27FC236}">
                <a16:creationId xmlns:a16="http://schemas.microsoft.com/office/drawing/2014/main" id="{E23D9592-BA6A-8761-165B-7DFBCF9E3BFD}"/>
              </a:ext>
            </a:extLst>
          </p:cNvPr>
          <p:cNvSpPr txBox="1">
            <a:spLocks/>
          </p:cNvSpPr>
          <p:nvPr/>
        </p:nvSpPr>
        <p:spPr>
          <a:xfrm>
            <a:off x="1636713" y="9718675"/>
            <a:ext cx="6300787" cy="4628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Font typeface="Arial" panose="020B0604020202020204" pitchFamily="34" charset="0"/>
              <a:buNone/>
              <a:defRPr lang="de-DE" sz="2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de-DE" sz="2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de-DE" sz="2400" b="1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3pPr>
            <a:lvl4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None/>
              <a:defRPr lang="de-DE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"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240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Plakat ist 4-spaltig, dabei können die Spalten auch übergreifend genutzt werden.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Medium"/>
              <a:ea typeface="+mn-ea"/>
              <a:cs typeface="+mn-cs"/>
            </a:endParaRPr>
          </a:p>
          <a:p>
            <a:pPr marL="0" marR="0" lvl="1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rgbClr val="006886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006886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Zweite Ebene</a:t>
            </a:r>
          </a:p>
          <a:p>
            <a:pPr marL="0" marR="0" lvl="2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utiger LT Com 45 Light" panose="020B0303030504020204" pitchFamily="34" charset="0"/>
                <a:ea typeface="+mn-ea"/>
                <a:cs typeface="+mn-cs"/>
              </a:rPr>
              <a:t>Dritte Ebene</a:t>
            </a:r>
          </a:p>
          <a:p>
            <a:pPr marL="0" marR="0" lvl="3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Vierte Ebene</a:t>
            </a:r>
          </a:p>
          <a:p>
            <a:pPr marL="540000" marR="0" lvl="4" indent="-540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Pct val="90000"/>
              <a:buFont typeface="Wingdings" panose="05000000000000000000" pitchFamily="2" charset="2"/>
              <a:buChar char="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Fünfte Ebene</a:t>
            </a:r>
          </a:p>
          <a:p>
            <a:pPr marL="1008000" marR="0" lvl="5" indent="-432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Sechste Ebene</a:t>
            </a:r>
          </a:p>
          <a:p>
            <a:pPr marL="540000" marR="0" lvl="6" indent="-540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Siebte Ebene</a:t>
            </a:r>
          </a:p>
          <a:p>
            <a:pPr marL="1008000" marR="0" lvl="7" indent="-432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Achte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0B58DB6-1074-6B5D-4F92-01F0BA99E0A6}"/>
              </a:ext>
            </a:extLst>
          </p:cNvPr>
          <p:cNvSpPr txBox="1">
            <a:spLocks/>
          </p:cNvSpPr>
          <p:nvPr/>
        </p:nvSpPr>
        <p:spPr>
          <a:xfrm>
            <a:off x="1636713" y="40151713"/>
            <a:ext cx="7690167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de-DE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de-DE" sz="2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de-DE" sz="2400" b="1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3pPr>
            <a:lvl4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None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"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240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utiger LT Com 55 Roman" panose="020B0503030504020204" pitchFamily="34" charset="0"/>
                <a:ea typeface="+mn-ea"/>
                <a:cs typeface="+mn-cs"/>
              </a:rPr>
              <a:t>Kontakt: Max Mustermann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Adresse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Adresse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ggfs. Telefon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Mail für Kontaktaufnahme</a:t>
            </a:r>
          </a:p>
        </p:txBody>
      </p:sp>
    </p:spTree>
    <p:extLst>
      <p:ext uri="{BB962C8B-B14F-4D97-AF65-F5344CB8AC3E}">
        <p14:creationId xmlns:p14="http://schemas.microsoft.com/office/powerpoint/2010/main" val="2934473954"/>
      </p:ext>
    </p:extLst>
  </p:cSld>
  <p:clrMapOvr>
    <a:masterClrMapping/>
  </p:clrMapOvr>
</p:sld>
</file>

<file path=ppt/theme/theme1.xml><?xml version="1.0" encoding="utf-8"?>
<a:theme xmlns:a="http://schemas.openxmlformats.org/drawingml/2006/main" name="Plakat SAPHIR">
  <a:themeElements>
    <a:clrScheme name="Benutzerdefiniert 1">
      <a:dk1>
        <a:srgbClr val="000000"/>
      </a:dk1>
      <a:lt1>
        <a:srgbClr val="FFFFFF"/>
      </a:lt1>
      <a:dk2>
        <a:srgbClr val="1F2937"/>
      </a:dk2>
      <a:lt2>
        <a:srgbClr val="A6BBC8"/>
      </a:lt2>
      <a:accent1>
        <a:srgbClr val="F39200"/>
      </a:accent1>
      <a:accent2>
        <a:srgbClr val="006886"/>
      </a:accent2>
      <a:accent3>
        <a:srgbClr val="005B7F"/>
      </a:accent3>
      <a:accent4>
        <a:srgbClr val="008598"/>
      </a:accent4>
      <a:accent5>
        <a:srgbClr val="39C1CD"/>
      </a:accent5>
      <a:accent6>
        <a:srgbClr val="A6BBC8"/>
      </a:accent6>
      <a:hlink>
        <a:srgbClr val="179C7D"/>
      </a:hlink>
      <a:folHlink>
        <a:srgbClr val="179C7D"/>
      </a:folHlink>
    </a:clrScheme>
    <a:fontScheme name="Benutzerdefiniert 1">
      <a:majorFont>
        <a:latin typeface="Open Sans"/>
        <a:ea typeface=""/>
        <a:cs typeface=""/>
      </a:majorFont>
      <a:minorFont>
        <a:latin typeface="Open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8519C31326A345B757A74AFD3FF32C" ma:contentTypeVersion="11" ma:contentTypeDescription="Ein neues Dokument erstellen." ma:contentTypeScope="" ma:versionID="d6204b7a77db9fc6885c0262cc265b7f">
  <xsd:schema xmlns:xsd="http://www.w3.org/2001/XMLSchema" xmlns:xs="http://www.w3.org/2001/XMLSchema" xmlns:p="http://schemas.microsoft.com/office/2006/metadata/properties" xmlns:ns2="d83d060c-e9be-4582-b3c2-2a6a97fb9ad8" xmlns:ns3="fba17432-f0af-4899-a0ac-81a21717489c" targetNamespace="http://schemas.microsoft.com/office/2006/metadata/properties" ma:root="true" ma:fieldsID="4fc5d16ebc3e438e3efe774821677faf" ns2:_="" ns3:_="">
    <xsd:import namespace="d83d060c-e9be-4582-b3c2-2a6a97fb9ad8"/>
    <xsd:import namespace="fba17432-f0af-4899-a0ac-81a2171748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3d060c-e9be-4582-b3c2-2a6a97fb9a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df09165-ae79-46e0-a39f-d552a896e3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a17432-f0af-4899-a0ac-81a2171748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75af98-32c5-4290-9588-35632a434619}" ma:internalName="TaxCatchAll" ma:showField="CatchAllData" ma:web="fba17432-f0af-4899-a0ac-81a2171748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3d060c-e9be-4582-b3c2-2a6a97fb9ad8">
      <Terms xmlns="http://schemas.microsoft.com/office/infopath/2007/PartnerControls"/>
    </lcf76f155ced4ddcb4097134ff3c332f>
    <TaxCatchAll xmlns="fba17432-f0af-4899-a0ac-81a21717489c" xsi:nil="true"/>
  </documentManagement>
</p:properties>
</file>

<file path=customXml/itemProps1.xml><?xml version="1.0" encoding="utf-8"?>
<ds:datastoreItem xmlns:ds="http://schemas.openxmlformats.org/officeDocument/2006/customXml" ds:itemID="{21176ED6-4448-4C19-984D-D8EB31640BF1}"/>
</file>

<file path=customXml/itemProps2.xml><?xml version="1.0" encoding="utf-8"?>
<ds:datastoreItem xmlns:ds="http://schemas.openxmlformats.org/officeDocument/2006/customXml" ds:itemID="{E9436B4F-C918-46B5-AD82-F546A73D1B60}"/>
</file>

<file path=customXml/itemProps3.xml><?xml version="1.0" encoding="utf-8"?>
<ds:datastoreItem xmlns:ds="http://schemas.openxmlformats.org/officeDocument/2006/customXml" ds:itemID="{E710B94B-3E01-4FDA-8F3F-05059E7D74B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Frutiger LT Com 45 Light</vt:lpstr>
      <vt:lpstr>Frutiger LT Com 55 Roman</vt:lpstr>
      <vt:lpstr>Open Sans Medium</vt:lpstr>
      <vt:lpstr>Symbol</vt:lpstr>
      <vt:lpstr>Wingdings</vt:lpstr>
      <vt:lpstr>Plakat SAPHIR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TCH | Schäfer, Lisa</dc:creator>
  <cp:lastModifiedBy>TCH | Schäfer, Lisa</cp:lastModifiedBy>
  <cp:revision>6</cp:revision>
  <dcterms:created xsi:type="dcterms:W3CDTF">2024-09-17T12:11:04Z</dcterms:created>
  <dcterms:modified xsi:type="dcterms:W3CDTF">2024-09-17T13:38:23Z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0x010100F88519C31326A345B757A74AFD3FF32C</vt:lpwstr>
  </property>
</Properties>
</file>